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72D30-536A-1BB2-3F2C-002760437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8B780-DD2A-0A24-53E9-AF875D0D62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E608E-0307-BCBC-C6B1-18333C076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740B3-E0BE-216C-7A4F-7874F79E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44234-A0F2-A2FC-31FC-499E30513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7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EB67C-DBF4-4250-5967-48C5050DB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D6EB9-20D1-1DA2-3EA9-CB21BC6B3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C832E-10E2-30B0-9ABA-F440E47A3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3655D-9E2E-CFC8-3B3B-A35EBF4F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E2541-3FB0-133E-5266-969CE7AA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1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C3F6B7-5290-644F-3FBF-D47CB47BE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5E680D-1ECA-0440-D41A-84B043F11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30C3C-0692-C699-700D-6320796E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64086-E8DB-3BB2-C42C-26EBCA87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7E681-A00A-D2A5-F3BC-5298F7194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5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135F8-F038-E1E0-FD52-37492194F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72412-2845-1BC4-F127-27DF74319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6A680-8549-5872-E3CF-842F3FCC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37C6B-A027-F265-4AC9-11C7109B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53627-CB41-A3FD-419D-59EDBE059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6F9F6-929B-BB39-5AA7-6689BDD77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C903D-DE37-2639-3F5D-E4596549F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07355-A15E-E91A-1B6B-540FED11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DDB76-6BE5-BBE5-28D5-392EB12F6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B6A0-DB3A-B3C0-EF48-BB1B05C23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4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72EAA-824F-5F5C-79E4-F1CAD41F7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7F53-A568-8BB9-9568-776CF0FCE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F8B6C-FAA3-2CFC-182D-C36EEFEF0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E76B8-D7D1-646A-5EAC-BDF4F2E1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C2218-98C0-12D0-D7EE-C2BC5FB2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CDB70-757B-D9CC-7CE7-AC8EFD63B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0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F262D-D3C6-0405-7D72-C7CEBA84D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6563F-608B-51EF-BE1D-AA7F005CD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B0980-089C-5CEF-66F4-75166994B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11C8F-1A30-2947-DCE3-9B2E43D8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78148E-7E4A-70F4-6A81-AA5B9DBE1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FE057-B7D9-97C5-48FE-2C8DE6630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29AB0A-58E7-335D-F45E-A6C7A3930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30D935-4E96-6E2A-6D5B-E63C42F10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2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63503-D01E-50FA-64F3-6206E94DE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E78E2A-CA60-91B8-2D32-FCB323EBD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48AD08-E718-8384-80A8-40051D784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AE1E8-E965-83B4-321F-0ECE25A28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3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6B44F1-B4E2-2B70-BB80-F3F1F1FF2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B48445-06D6-6FBF-2887-777103AD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684AF-651B-6193-CE2C-DE039E72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1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0944D-902A-E00A-E770-00ABC67CE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82033-FFC6-C419-ECC0-2494D8FED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BDF27-25C6-73CD-8AD0-8BE0D68D8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30BEB-DD00-C363-4109-614CCF0F4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902BE-5EC4-26C7-F81D-E7437508F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29C128-C3C8-0026-E439-739CD847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32B53-A36F-5EE0-A261-E5197E50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58702E-CBA0-8F6D-0D24-7BF2030E6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BC10C-EE72-860D-F86E-57FD9D72A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40808-8EF4-0F4C-6699-B35D2A458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CD1AAE-5304-E0FC-F489-040948932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4B2D5-AF24-BE19-3478-45BBFCD80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4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37E755-DB29-479F-2661-9CB48D588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3ECF7-8414-AC8D-59C7-678DEB90E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ADA1E-7380-AFF9-AF60-D3C59C8B8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83CAE9-4A40-4DBE-9B98-609DFEB641F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FB745-2962-323C-12B9-BF05B3B9A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70420-0469-BD7D-EA2E-0FA8EFD4F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ECD502-208F-4883-9B14-FCA4ECB2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0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94489/page-corner-border-by-prawny-19448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tar shaped objects on a black background&#10;&#10;Description automatically generated">
            <a:extLst>
              <a:ext uri="{FF2B5EF4-FFF2-40B4-BE49-F238E27FC236}">
                <a16:creationId xmlns:a16="http://schemas.microsoft.com/office/drawing/2014/main" id="{1BAB8404-F537-4A83-96D2-FD827C0C6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270933" y="-1"/>
            <a:ext cx="11661422" cy="8275899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231487E-E784-5D17-1E01-558A269CCC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938639"/>
              </p:ext>
            </p:extLst>
          </p:nvPr>
        </p:nvGraphicFramePr>
        <p:xfrm>
          <a:off x="3485583" y="0"/>
          <a:ext cx="8124825" cy="7423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465477" imgH="7804544" progId="Word.Document.12">
                  <p:embed/>
                </p:oleObj>
              </mc:Choice>
              <mc:Fallback>
                <p:oleObj name="Document" r:id="rId4" imgW="8465477" imgH="78045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85583" y="0"/>
                        <a:ext cx="8124825" cy="7423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881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Document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Jason McCullough</dc:creator>
  <cp:lastModifiedBy>Jason McCullough</cp:lastModifiedBy>
  <cp:revision>2</cp:revision>
  <dcterms:created xsi:type="dcterms:W3CDTF">2024-06-11T21:59:06Z</dcterms:created>
  <dcterms:modified xsi:type="dcterms:W3CDTF">2024-06-13T13:31:07Z</dcterms:modified>
</cp:coreProperties>
</file>