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3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3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8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872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93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34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87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78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7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8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7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9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8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7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ient pastel colors on a top view">
            <a:extLst>
              <a:ext uri="{FF2B5EF4-FFF2-40B4-BE49-F238E27FC236}">
                <a16:creationId xmlns:a16="http://schemas.microsoft.com/office/drawing/2014/main" id="{55963C24-4408-CE07-5850-8EC0D9D74C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2344" b="33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6" name="Picture 5" descr="A person writing on a wall&#10;&#10;Description automatically generated">
            <a:extLst>
              <a:ext uri="{FF2B5EF4-FFF2-40B4-BE49-F238E27FC236}">
                <a16:creationId xmlns:a16="http://schemas.microsoft.com/office/drawing/2014/main" id="{6030FB32-B85F-D65D-6C17-6BE33718A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900" y="336116"/>
            <a:ext cx="6771190" cy="38087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B75398-FB36-2D81-3AB1-376E28386B63}"/>
              </a:ext>
            </a:extLst>
          </p:cNvPr>
          <p:cNvSpPr txBox="1"/>
          <p:nvPr/>
        </p:nvSpPr>
        <p:spPr>
          <a:xfrm>
            <a:off x="1478810" y="4213560"/>
            <a:ext cx="56546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Vital Shift Class-Second Report of Findings</a:t>
            </a:r>
          </a:p>
          <a:p>
            <a:r>
              <a:rPr lang="en-US" sz="2400" b="1"/>
              <a:t>4.12.24</a:t>
            </a:r>
            <a:endParaRPr lang="en-US" sz="2400" b="1" dirty="0"/>
          </a:p>
          <a:p>
            <a:r>
              <a:rPr lang="en-US" sz="2400" b="1" dirty="0"/>
              <a:t>6:15 p.m. to 7 p.m.</a:t>
            </a:r>
          </a:p>
          <a:p>
            <a:endParaRPr lang="en-US" sz="2400" b="1" dirty="0"/>
          </a:p>
          <a:p>
            <a:r>
              <a:rPr lang="en-US" sz="2400" b="1" dirty="0"/>
              <a:t>Please call to schedule </a:t>
            </a:r>
          </a:p>
          <a:p>
            <a:r>
              <a:rPr lang="en-US" sz="2400" b="1" dirty="0"/>
              <a:t>402-488-0288</a:t>
            </a:r>
          </a:p>
        </p:txBody>
      </p:sp>
    </p:spTree>
    <p:extLst>
      <p:ext uri="{BB962C8B-B14F-4D97-AF65-F5344CB8AC3E}">
        <p14:creationId xmlns:p14="http://schemas.microsoft.com/office/powerpoint/2010/main" val="3790928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16032</TotalTime>
  <Words>23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Circuit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McCullough</dc:creator>
  <cp:lastModifiedBy>Jason McCullough</cp:lastModifiedBy>
  <cp:revision>5</cp:revision>
  <dcterms:created xsi:type="dcterms:W3CDTF">2024-01-25T22:35:46Z</dcterms:created>
  <dcterms:modified xsi:type="dcterms:W3CDTF">2024-03-21T16:22:13Z</dcterms:modified>
</cp:coreProperties>
</file>